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72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54A0-D390-E971-81C3-3E1FE1636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F1669C-61A7-51CA-9411-C9BDBEBB7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50A03A-91C1-51A2-2879-0ED148DB0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7D756E-5ADC-5C2D-84CB-F3C5984E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02B0A-0135-3509-6070-15BCC19A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72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81C7E-17BA-E162-97CC-35D4B1A2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CC215F-6ECE-FCA7-E215-955F3B04B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30412D-466F-4915-D343-12063346E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8212DB-CC08-86B5-7995-B85E50FD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5152CC-59A1-F2FA-F9F5-19FB3776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4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358E7B3-3A14-37CD-5418-14D1E0219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9F33DD-3ABB-3B48-34DE-1D6DFAFE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2CF017-C8C9-4E07-5EA7-EFD07AFF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3D9D1-2182-8C46-960F-3B609236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81BBF8-A43D-CF59-ED30-775A3E8F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74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E3F435-E9AB-1FFB-0537-2A0D59C9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5E500A-F919-0B66-6A1D-CA712627A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2937C7-EF75-36B7-DC6D-889EB526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192E7A-B7B8-0F9E-CC11-3F3EB1E3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F7FF05-51BF-F6D9-B031-17EE401C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64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FD89-6926-5226-90D1-0D044701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4446B0-B618-6215-FEFC-0958E49E6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03FE2F-0171-E983-879B-4C164745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E54FE-3BB6-C650-E7CD-D7CDD2E2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A6488E-E3F9-635E-D5B4-3DE68E7A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57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E3CA5-5387-07EA-18E8-A17B37B1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9C7A2C-78C7-B8D5-4937-69055B7D3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274A87F-D8F5-406E-4CEA-D7C660EF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BF9137-6013-62D9-5AC1-2DB38D97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C0E3F6-9425-A077-586C-AB0B7244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FEA93B-8941-AD27-C212-BEF7327B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FBD8C-FFB5-FA7C-3AED-2F39B1475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A4048-B942-3547-5E79-32899E025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FECB00-E412-F769-6D21-BE2CCA7C4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EB2C61-CD7B-4BEC-7842-DF9759A51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A681FA-5B1C-B061-5198-5CD9728EB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B9D06A7-5496-1BA1-3BA5-A3349D37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ECF80E-7E97-A089-B763-785F2C81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3DA572-CA8B-7AB3-E2CB-5F6EBC58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35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6A9A3-ACBE-8B39-FBE7-72CCD401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03EB3F-6330-F140-884F-8AEC1E75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A21816-35E7-7496-1548-2BFD3781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63CF67-7518-71B2-3D42-80C9CF6A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0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5259D6-C1B9-AED4-E8A0-876BA8DB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D39367-253F-1019-0902-819E5906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5BBCFC-61CC-1C29-5E6E-108801AE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EFF4-DC23-BB6A-1AD0-203BB1FB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319B69-439B-2FB9-0B77-FC7ED8D9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44CBF9-16A7-B8F1-3064-8F3D1837A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26D58C-8EB7-89D2-6412-AEFC82FE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98347E-2A89-4AD3-4F06-08FEF28C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A5E9CD-1733-7516-4238-1A59BBC7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39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A27B0-A758-3420-AC41-EE880979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9495C4-9E4A-BEFB-0526-6925C1B66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346B5B-8FC4-942C-22B9-94F1432E6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206E35-4932-F55E-C966-98399C85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293C9C-28C8-595B-B638-B5937B7A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049DAD-6949-99C2-70A3-7A94589E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99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D7AED7C-78BC-E8EF-8CB3-B1A14403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2DAC5D-31F0-4A17-0403-CF32B50E3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B7B0F1-D81D-288A-4ADF-7ECDFBE41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EC19D-775A-402F-9320-90E2C8D450B8}" type="datetimeFigureOut">
              <a:rPr lang="de-DE" smtClean="0"/>
              <a:t>11.06.2022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F002-E401-9669-CCEC-0009E8C3C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4D5F94-DE62-C554-2916-A450FAF1D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D7DD4-2C67-41AA-9C4B-7FFBDC5826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30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FE327CB-AEE0-E5C8-3615-B2003CB5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E9ACEE-F9E5-6CC3-E95D-0BD0CA985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6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931B02D-F32E-5FC2-CB38-D191ACA22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2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462F1F-CAC6-11CA-DAAA-9982FF3A6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1C31D85-285E-2176-4208-FE60FB0E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9B6575-416B-CBFA-C47D-4B2C4DB2F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F095C95-BC08-2FCC-03D6-BEE1D65C34E4}"/>
              </a:ext>
            </a:extLst>
          </p:cNvPr>
          <p:cNvSpPr/>
          <p:nvPr/>
        </p:nvSpPr>
        <p:spPr>
          <a:xfrm>
            <a:off x="477520" y="447040"/>
            <a:ext cx="11308080" cy="129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Title">
            <a:hlinkClick r:id="" action="ppaction://media"/>
            <a:extLst>
              <a:ext uri="{FF2B5EF4-FFF2-40B4-BE49-F238E27FC236}">
                <a16:creationId xmlns:a16="http://schemas.microsoft.com/office/drawing/2014/main" id="{60DD18C3-AA79-0B0E-0EFA-A670D6E03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2106" y="1341120"/>
            <a:ext cx="9807787" cy="551688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C4AEC77-5D07-76A8-D654-4BDFEB773386}"/>
              </a:ext>
            </a:extLst>
          </p:cNvPr>
          <p:cNvSpPr/>
          <p:nvPr/>
        </p:nvSpPr>
        <p:spPr>
          <a:xfrm>
            <a:off x="441960" y="431800"/>
            <a:ext cx="11308080" cy="599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0" i="0" u="none" strike="noStrike" baseline="0" dirty="0" err="1">
                <a:solidFill>
                  <a:srgbClr val="E65A4C"/>
                </a:solidFill>
                <a:latin typeface="KG Second Chances Solid" panose="02000000000000000000" pitchFamily="2" charset="0"/>
              </a:rPr>
              <a:t>What</a:t>
            </a:r>
            <a:r>
              <a:rPr lang="de-DE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 </a:t>
            </a:r>
            <a:r>
              <a:rPr lang="de-DE" sz="2800" b="0" i="0" u="none" strike="noStrike" baseline="0" dirty="0" err="1">
                <a:solidFill>
                  <a:srgbClr val="E65A4C"/>
                </a:solidFill>
                <a:latin typeface="KG Second Chances Solid" panose="02000000000000000000" pitchFamily="2" charset="0"/>
              </a:rPr>
              <a:t>language</a:t>
            </a:r>
            <a:r>
              <a:rPr lang="de-DE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 </a:t>
            </a:r>
            <a:r>
              <a:rPr lang="de-DE" sz="2800" b="0" i="0" u="none" strike="noStrike" baseline="0" dirty="0" err="1">
                <a:solidFill>
                  <a:srgbClr val="E65A4C"/>
                </a:solidFill>
                <a:latin typeface="KG Second Chances Solid" panose="02000000000000000000" pitchFamily="2" charset="0"/>
              </a:rPr>
              <a:t>level</a:t>
            </a:r>
            <a:r>
              <a:rPr lang="de-DE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 </a:t>
            </a:r>
            <a:r>
              <a:rPr lang="de-DE" sz="2800" b="0" i="0" u="none" strike="noStrike" baseline="0" dirty="0" err="1">
                <a:solidFill>
                  <a:srgbClr val="E65A4C"/>
                </a:solidFill>
                <a:latin typeface="KG Second Chances Solid" panose="02000000000000000000" pitchFamily="2" charset="0"/>
              </a:rPr>
              <a:t>is</a:t>
            </a:r>
            <a:r>
              <a:rPr lang="de-DE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 </a:t>
            </a:r>
            <a:r>
              <a:rPr lang="de-DE" sz="2800" b="0" i="0" u="none" strike="noStrike" baseline="0" dirty="0" err="1">
                <a:solidFill>
                  <a:srgbClr val="E65A4C"/>
                </a:solidFill>
                <a:latin typeface="KG Second Chances Solid" panose="02000000000000000000" pitchFamily="2" charset="0"/>
              </a:rPr>
              <a:t>recommended</a:t>
            </a:r>
            <a:r>
              <a:rPr lang="de-DE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 per </a:t>
            </a:r>
            <a:r>
              <a:rPr lang="de-DE" sz="2800" b="0" i="0" u="none" strike="noStrike" baseline="0" dirty="0" err="1">
                <a:solidFill>
                  <a:srgbClr val="E65A4C"/>
                </a:solidFill>
                <a:latin typeface="KG Second Chances Solid" panose="02000000000000000000" pitchFamily="2" charset="0"/>
              </a:rPr>
              <a:t>department</a:t>
            </a:r>
            <a:r>
              <a:rPr lang="de-DE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`?</a:t>
            </a:r>
            <a:endParaRPr lang="de-DE" sz="2800" dirty="0">
              <a:solidFill>
                <a:srgbClr val="E75A4B"/>
              </a:solidFill>
              <a:latin typeface="KG Second Chances Soli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1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5F1E3C-CFA2-813F-E229-E7D2547F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DDA8DB8-E66C-C6C0-0926-AEFE6883EB3B}"/>
              </a:ext>
            </a:extLst>
          </p:cNvPr>
          <p:cNvSpPr/>
          <p:nvPr/>
        </p:nvSpPr>
        <p:spPr>
          <a:xfrm>
            <a:off x="477520" y="447040"/>
            <a:ext cx="11308080" cy="109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98F2EC4-E0B1-0259-74A8-58FDA3005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/>
        </p:blipFill>
        <p:spPr bwMode="auto">
          <a:xfrm>
            <a:off x="4124960" y="0"/>
            <a:ext cx="8067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520270B-66D6-2D83-B557-CB11F2DD2803}"/>
              </a:ext>
            </a:extLst>
          </p:cNvPr>
          <p:cNvSpPr/>
          <p:nvPr/>
        </p:nvSpPr>
        <p:spPr>
          <a:xfrm>
            <a:off x="325120" y="1762760"/>
            <a:ext cx="3586480" cy="3332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Short texts may falsely imply a</a:t>
            </a:r>
          </a:p>
          <a:p>
            <a:r>
              <a:rPr lang="de-DE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high </a:t>
            </a:r>
            <a:r>
              <a:rPr lang="de-DE" sz="2800" b="0" i="0" u="none" strike="noStrike" baseline="0" dirty="0" err="1">
                <a:solidFill>
                  <a:srgbClr val="E65A4C"/>
                </a:solidFill>
                <a:latin typeface="KG Second Chances Solid" panose="02000000000000000000" pitchFamily="2" charset="0"/>
              </a:rPr>
              <a:t>language</a:t>
            </a:r>
            <a:r>
              <a:rPr lang="de-DE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 </a:t>
            </a:r>
            <a:r>
              <a:rPr lang="de-DE" sz="2800" b="0" i="0" u="none" strike="noStrike" baseline="0" dirty="0" err="1">
                <a:solidFill>
                  <a:srgbClr val="E65A4C"/>
                </a:solidFill>
                <a:latin typeface="KG Second Chances Solid" panose="02000000000000000000" pitchFamily="2" charset="0"/>
              </a:rPr>
              <a:t>level</a:t>
            </a:r>
            <a:r>
              <a:rPr lang="de-DE" sz="2800" b="0" i="0" u="none" strike="noStrike" baseline="0" dirty="0">
                <a:solidFill>
                  <a:srgbClr val="E65A4C"/>
                </a:solidFill>
                <a:latin typeface="KG Second Chances Solid" panose="02000000000000000000" pitchFamily="2" charset="0"/>
              </a:rPr>
              <a:t> </a:t>
            </a:r>
            <a:r>
              <a:rPr lang="de-DE" sz="2800" b="0" i="0" u="none" strike="noStrike" baseline="0" dirty="0" err="1">
                <a:solidFill>
                  <a:srgbClr val="E65A4C"/>
                </a:solidFill>
                <a:latin typeface="KG Second Chances Solid" panose="02000000000000000000" pitchFamily="2" charset="0"/>
              </a:rPr>
              <a:t>recommendation</a:t>
            </a:r>
            <a:endParaRPr lang="de-DE" sz="2800" dirty="0">
              <a:solidFill>
                <a:srgbClr val="E75A4B"/>
              </a:solidFill>
              <a:latin typeface="KG Second Chances Soli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405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0F75D54-18EC-30E2-3CD8-5A04B56D2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3FE7610-1B0D-592E-4B3A-A8975F8F13FA}"/>
              </a:ext>
            </a:extLst>
          </p:cNvPr>
          <p:cNvSpPr/>
          <p:nvPr/>
        </p:nvSpPr>
        <p:spPr>
          <a:xfrm>
            <a:off x="477520" y="447040"/>
            <a:ext cx="11308080" cy="131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3E455C-5381-03EF-5F00-C61C41AB0D29}"/>
              </a:ext>
            </a:extLst>
          </p:cNvPr>
          <p:cNvSpPr/>
          <p:nvPr/>
        </p:nvSpPr>
        <p:spPr>
          <a:xfrm>
            <a:off x="477520" y="1762761"/>
            <a:ext cx="3484880" cy="3332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 err="1">
                <a:solidFill>
                  <a:srgbClr val="E75A4B"/>
                </a:solidFill>
                <a:latin typeface="KG Second Chances Solid" panose="02000000000000000000" pitchFamily="2" charset="0"/>
              </a:rPr>
              <a:t>Testing</a:t>
            </a:r>
            <a:r>
              <a:rPr lang="de-DE" sz="3600" dirty="0">
                <a:solidFill>
                  <a:srgbClr val="E75A4B"/>
                </a:solidFill>
                <a:latin typeface="KG Second Chances Solid" panose="02000000000000000000" pitchFamily="2" charset="0"/>
              </a:rPr>
              <a:t> </a:t>
            </a:r>
            <a:r>
              <a:rPr lang="de-DE" sz="3600" dirty="0" err="1">
                <a:solidFill>
                  <a:srgbClr val="E75A4B"/>
                </a:solidFill>
                <a:latin typeface="KG Second Chances Solid" panose="02000000000000000000" pitchFamily="2" charset="0"/>
              </a:rPr>
              <a:t>reliability</a:t>
            </a:r>
            <a:r>
              <a:rPr lang="de-DE" sz="3600" dirty="0">
                <a:solidFill>
                  <a:srgbClr val="E75A4B"/>
                </a:solidFill>
                <a:latin typeface="KG Second Chances Solid" panose="02000000000000000000" pitchFamily="2" charset="0"/>
              </a:rPr>
              <a:t> </a:t>
            </a:r>
            <a:r>
              <a:rPr lang="de-DE" sz="3600" dirty="0" err="1">
                <a:solidFill>
                  <a:srgbClr val="E75A4B"/>
                </a:solidFill>
                <a:latin typeface="KG Second Chances Solid" panose="02000000000000000000" pitchFamily="2" charset="0"/>
              </a:rPr>
              <a:t>of</a:t>
            </a:r>
            <a:r>
              <a:rPr lang="de-DE" sz="3600" dirty="0">
                <a:solidFill>
                  <a:srgbClr val="E75A4B"/>
                </a:solidFill>
                <a:latin typeface="KG Second Chances Solid" panose="02000000000000000000" pitchFamily="2" charset="0"/>
              </a:rPr>
              <a:t> FEP </a:t>
            </a:r>
            <a:r>
              <a:rPr lang="de-DE" sz="3600" dirty="0" err="1">
                <a:solidFill>
                  <a:srgbClr val="E75A4B"/>
                </a:solidFill>
                <a:latin typeface="KG Second Chances Solid" panose="02000000000000000000" pitchFamily="2" charset="0"/>
              </a:rPr>
              <a:t>based</a:t>
            </a:r>
            <a:r>
              <a:rPr lang="de-DE" sz="3600" dirty="0">
                <a:solidFill>
                  <a:srgbClr val="E75A4B"/>
                </a:solidFill>
                <a:latin typeface="KG Second Chances Solid" panose="02000000000000000000" pitchFamily="2" charset="0"/>
              </a:rPr>
              <a:t> on WSTF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C6C38C-6E6A-0C10-F995-01EC705B7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88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640E4A0-3597-C8A6-849E-3F08DDFA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5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98722-D9C1-530B-8ABD-15E753DDA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65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3CAB8E-1B6E-1D15-66A6-E0B4D8369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D7554F3-43AC-B880-87AB-87CFF8524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AFCA6F1-49CD-05F8-87BA-426F96D9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C6CE60C-30C1-1BEF-963E-CFA8152A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0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030C13-EE41-190D-1BFF-6C3C07F11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5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3B69F02-D59A-D89C-E8BC-780EB618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2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DA2C7A-65E3-F1CD-062F-2F7522978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5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8726666-3BD5-6972-D887-E507A160A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5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5E8DB7-542F-AE75-56A7-D6BEDCF5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72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Breitbild</PresentationFormat>
  <Paragraphs>4</Paragraphs>
  <Slides>19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KG Second Chances Solid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Eric Jacob</dc:creator>
  <cp:lastModifiedBy>Eric Jacob</cp:lastModifiedBy>
  <cp:revision>13</cp:revision>
  <dcterms:created xsi:type="dcterms:W3CDTF">2022-06-11T15:09:02Z</dcterms:created>
  <dcterms:modified xsi:type="dcterms:W3CDTF">2022-06-11T15:38:39Z</dcterms:modified>
</cp:coreProperties>
</file>